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I:\WinApp\мфти\9 семестр\English\CPU production\Images\elbrus-4s-640x63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692696"/>
            <a:ext cx="1360744" cy="1356868"/>
          </a:xfrm>
          <a:prstGeom prst="rect">
            <a:avLst/>
          </a:prstGeom>
          <a:noFill/>
        </p:spPr>
      </p:pic>
      <p:pic>
        <p:nvPicPr>
          <p:cNvPr id="1026" name="Picture 2" descr="I:\WinApp\мфти\9 семестр\English\CPU production\Images\DT_Haswell_i7_FB-640x5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692696"/>
            <a:ext cx="2160240" cy="181932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844824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CPU production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19672" y="3501008"/>
            <a:ext cx="6400800" cy="838944"/>
          </a:xfrm>
        </p:spPr>
        <p:txBody>
          <a:bodyPr>
            <a:normAutofit/>
          </a:bodyPr>
          <a:lstStyle/>
          <a:p>
            <a:pPr algn="r"/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Valerii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Konychev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211 group, MIPT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1920" y="6021288"/>
            <a:ext cx="15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Moscow, 2016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I:\WinApp\мфти\9 семестр\English\CPU production\Images\teagr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520464"/>
            <a:ext cx="3231487" cy="1337536"/>
          </a:xfrm>
          <a:prstGeom prst="rect">
            <a:avLst/>
          </a:prstGeom>
          <a:noFill/>
        </p:spPr>
      </p:pic>
      <p:pic>
        <p:nvPicPr>
          <p:cNvPr id="1029" name="Picture 5" descr="I:\WinApp\мфти\9 семестр\English\CPU production\Images\Hero Chip Image Gill_Cortex-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437112"/>
            <a:ext cx="2581473" cy="17958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Summarize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700808"/>
            <a:ext cx="338265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CPU production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Ingot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Wafer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P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hoto lithography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Ion Implantation</a:t>
            </a:r>
            <a:endParaRPr lang="ru-RU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4063" y="2967335"/>
            <a:ext cx="8815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you for your 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attention</a:t>
            </a:r>
            <a:endParaRPr lang="ru-RU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:\WinApp\мфти\9 семестр\English\CPU production\Sand-to-Silicon_photos_32nm\01_sand-ingot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2664296" cy="266429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From sand to base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5" name="Picture 3" descr="I:\WinApp\мфти\9 семестр\English\CPU production\Sand-to-Silicon_photos_32nm\01_sand-ingot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20888"/>
            <a:ext cx="2664296" cy="2664296"/>
          </a:xfrm>
          <a:prstGeom prst="rect">
            <a:avLst/>
          </a:prstGeom>
          <a:noFill/>
        </p:spPr>
      </p:pic>
      <p:pic>
        <p:nvPicPr>
          <p:cNvPr id="3077" name="Picture 5" descr="I:\WinApp\мфти\9 семестр\English\CPU production\Sand-to-Silicon_photos_32nm\02_ingot-wafer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3933056"/>
            <a:ext cx="2664296" cy="26642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3528" y="2996952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Sand: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ith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about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25%(mass) Silicon. (SiO2)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443711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Ingot: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Silicon purity of 99.9999%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168" y="566124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Wafer: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Radius  ~300 mm</a:t>
            </a:r>
          </a:p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Thickness  ~1 mm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:\WinApp\мфти\9 семестр\English\CPU production\Sand-to-Silicon_photos_45nm\11_03_patterning_co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5" y="0"/>
            <a:ext cx="9875838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Photo lithography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5313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Applying photo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resist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4008" y="465313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Exposure of ultraviolet light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Become soluble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I:\WinApp\мфти\9 семестр\English\CPU production\Sand-to-Silicon_photos_32nm\03_ion-implantation_co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656763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Ion </a:t>
            </a: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implantation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70892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Ion implantation:</a:t>
            </a:r>
          </a:p>
          <a:p>
            <a:pPr algn="just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Beams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of ions(positive or negative)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92080" y="2924944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Removing  photo resist 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 descr="I:\WinApp\мфти\9 семестр\English\CPU production\Sand-to-Silicon_photos_32nm\05_photolitho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7828" y="332656"/>
            <a:ext cx="4826172" cy="3940547"/>
          </a:xfrm>
          <a:prstGeom prst="rect">
            <a:avLst/>
          </a:prstGeom>
          <a:noFill/>
        </p:spPr>
      </p:pic>
      <p:pic>
        <p:nvPicPr>
          <p:cNvPr id="6148" name="Picture 4" descr="I:\WinApp\мфти\9 семестр\English\CPU production\Sand-to-Silicon_photos_32nm\05_photolitho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4067944" cy="406794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Etching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59832" y="2420888"/>
            <a:ext cx="244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Applying dielectric and photo resist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152" name="Picture 8" descr="I:\WinApp\мфти\9 семестр\English\CPU production\Sand-to-Silicon_photos_32nm\06_etching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8909" y="3356992"/>
            <a:ext cx="4165091" cy="3501008"/>
          </a:xfrm>
          <a:prstGeom prst="rect">
            <a:avLst/>
          </a:prstGeom>
          <a:noFill/>
        </p:spPr>
      </p:pic>
      <p:pic>
        <p:nvPicPr>
          <p:cNvPr id="6154" name="Picture 10" descr="I:\WinApp\мфти\9 семестр\English\CPU production\Sand-to-Silicon_photos_32nm\06_etching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3370930"/>
            <a:ext cx="3727574" cy="3487070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4139952" y="3933056"/>
            <a:ext cx="244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Etching: chemicals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I:\WinApp\мфти\9 семестр\English\CPU production\Sand-to-Silicon_photos_32nm\07_metal-deposition_co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544" y="1884363"/>
            <a:ext cx="9826626" cy="497363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Metal Deposition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3356992"/>
            <a:ext cx="2448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 layer: metal</a:t>
            </a:r>
            <a:b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Red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layer: insulation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652120" y="3212976"/>
            <a:ext cx="244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Depositing  copper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electroplating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:\WinApp\мфти\9 семестр\English\CPU production\Sand-to-Silicon_photos_32nm\08_metal-interconnections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4873898" cy="4873898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Metal Layers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5" name="Picture 3" descr="I:\WinApp\мфти\9 семестр\English\CPU production\Sand-to-Silicon_photos_32nm\08_metal-interconnections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916832"/>
            <a:ext cx="3913113" cy="3913113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827584" y="3212976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Polishing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00192" y="4581128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Metal Layers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739021"/>
            <a:ext cx="5714603" cy="5118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 descr="I:\WinApp\мфти\9 семестр\English\CPU production\Sand-to-Silicon_photos_32nm\09_wafer test-cut_sandy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4572000" cy="381635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2780928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Slicing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644008" y="2420888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Packaging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118</Words>
  <Application>Microsoft Office PowerPoint</Application>
  <PresentationFormat>Экран (4:3)</PresentationFormat>
  <Paragraphs>38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CPU production</vt:lpstr>
      <vt:lpstr>Слайд 2</vt:lpstr>
      <vt:lpstr>From sand to base</vt:lpstr>
      <vt:lpstr>Photo lithography</vt:lpstr>
      <vt:lpstr>Ion implantation</vt:lpstr>
      <vt:lpstr>Etching</vt:lpstr>
      <vt:lpstr>Metal Deposition</vt:lpstr>
      <vt:lpstr>Metal Layers</vt:lpstr>
      <vt:lpstr>Final</vt:lpstr>
      <vt:lpstr>Summarize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 production</dc:title>
  <dc:creator>Valera</dc:creator>
  <cp:lastModifiedBy>Valera</cp:lastModifiedBy>
  <cp:revision>47</cp:revision>
  <dcterms:created xsi:type="dcterms:W3CDTF">2016-12-02T16:41:19Z</dcterms:created>
  <dcterms:modified xsi:type="dcterms:W3CDTF">2016-12-03T07:59:48Z</dcterms:modified>
</cp:coreProperties>
</file>